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08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213008"/>
            <a:ext cx="4572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Cable </a:t>
            </a:r>
          </a:p>
          <a:p>
            <a:pPr>
              <a:lnSpc>
                <a:spcPct val="150000"/>
              </a:lnSpc>
            </a:pPr>
            <a:r>
              <a:rPr lang="en-US" dirty="0"/>
              <a:t>• Broadband – faster than dial-up and DSL.</a:t>
            </a:r>
          </a:p>
          <a:p>
            <a:pPr>
              <a:lnSpc>
                <a:spcPct val="150000"/>
              </a:lnSpc>
            </a:pPr>
            <a:r>
              <a:rPr lang="en-US" dirty="0"/>
              <a:t>• Use cable connection. </a:t>
            </a:r>
          </a:p>
          <a:p>
            <a:pPr>
              <a:lnSpc>
                <a:spcPct val="150000"/>
              </a:lnSpc>
            </a:pPr>
            <a:r>
              <a:rPr lang="en-US" dirty="0"/>
              <a:t>• Always on. </a:t>
            </a:r>
          </a:p>
          <a:p>
            <a:pPr>
              <a:lnSpc>
                <a:spcPct val="150000"/>
              </a:lnSpc>
            </a:pPr>
            <a:r>
              <a:rPr lang="en-US" dirty="0"/>
              <a:t>• Only available where cable is available.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33896" r="30934" b="25808"/>
          <a:stretch/>
        </p:blipFill>
        <p:spPr bwMode="auto">
          <a:xfrm>
            <a:off x="4724400" y="3505200"/>
            <a:ext cx="372745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70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371600"/>
            <a:ext cx="57912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Satellite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• Broadband – faster than dial-up, but data is delayed.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Connects via satellites.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Can be affected by rain and snow. </a:t>
            </a:r>
          </a:p>
          <a:p>
            <a:pPr>
              <a:lnSpc>
                <a:spcPct val="150000"/>
              </a:lnSpc>
            </a:pPr>
            <a:r>
              <a:rPr lang="en-US" dirty="0"/>
              <a:t>• Does not require phone lines and cables.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Can be used anywhere around the world.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31763" r="33333" b="28415"/>
          <a:stretch/>
        </p:blipFill>
        <p:spPr bwMode="auto">
          <a:xfrm>
            <a:off x="5319395" y="3299600"/>
            <a:ext cx="3215005" cy="249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05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93634"/>
            <a:ext cx="6705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3G and 4G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Available for mobile phones, computers and tablets.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Connects wirelessly through 3G/4G provider.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Can access Internet anywhere.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Slower than DSL and Cable connection.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25126" r="32933" b="26755"/>
          <a:stretch/>
        </p:blipFill>
        <p:spPr bwMode="auto">
          <a:xfrm>
            <a:off x="5105400" y="3352800"/>
            <a:ext cx="345821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2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41012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67644"/>
              </p:ext>
            </p:extLst>
          </p:nvPr>
        </p:nvGraphicFramePr>
        <p:xfrm>
          <a:off x="838200" y="2286000"/>
          <a:ext cx="7315200" cy="109728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62371"/>
                <a:gridCol w="155282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 of Computer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History of Computers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9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286000"/>
            <a:ext cx="70866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6.1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Internet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• A global network connecting millions of computers.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• More than 100 countries are linked into exchanges of data, news and opinions.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• The Internet links are computer networks all over the world so that users can share resources and communicate with each other.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3610" y="1011922"/>
            <a:ext cx="5051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Chapter Six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Internet and Intranet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3" t="18489" r="23600" b="33155"/>
          <a:stretch/>
        </p:blipFill>
        <p:spPr bwMode="auto">
          <a:xfrm>
            <a:off x="7620000" y="2514600"/>
            <a:ext cx="120142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36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002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6.2 Types of Computer Network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Local Area Network (LAN)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LAN connects network devices over a relatively short distance.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networked office building, school, or home usually contains a single LAN, though sometimes one building will contain a few small LANs (perhaps one per room), and occasionally a LAN will span a group of nearby buildings.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3" t="21641" r="19861"/>
          <a:stretch/>
        </p:blipFill>
        <p:spPr bwMode="auto">
          <a:xfrm>
            <a:off x="3581400" y="4343400"/>
            <a:ext cx="2876550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5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43000"/>
            <a:ext cx="7924800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Metropolitan Area Network (MAN)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metropolitan area network (MAN) is a large computer network that usually spans a city or a large campus.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MAN often acts as a high speed network to allow sharing of regional resources.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MAN typically covers an area of between 5km and 50km diameter.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MAN might be owned and operated by a single organization, but it usually will be used by many individuals and organizations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895600" cy="206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2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24000"/>
            <a:ext cx="79248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Wide Area Network (WAN)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WAN covers a large geographic area such as country, continent or even the whole of the world.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A WAN is a geographically-dispersed collection of LANs.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Most WANs (like the Internet) are not owned by any one organization but rather exist under collective or distributed ownership and management.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18763"/>
            <a:ext cx="2584231" cy="228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08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79248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6.3 Internet Access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To gain access to the internet, the user has to register to any Internet Service Provider (ISP).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 Types of Internet connection: – </a:t>
            </a:r>
            <a:r>
              <a:rPr lang="en-US" dirty="0" err="1"/>
              <a:t>Dail</a:t>
            </a:r>
            <a:r>
              <a:rPr lang="en-US" dirty="0"/>
              <a:t>-up – Integrated services digital network – Asymmetric Digital Subscriber Line – Wireless Internet Connections – Internet over Satellite</a:t>
            </a:r>
          </a:p>
        </p:txBody>
      </p:sp>
    </p:spTree>
    <p:extLst>
      <p:ext uri="{BB962C8B-B14F-4D97-AF65-F5344CB8AC3E}">
        <p14:creationId xmlns:p14="http://schemas.microsoft.com/office/powerpoint/2010/main" val="246503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00200"/>
            <a:ext cx="77724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Dial-up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• Slower that other type of connection.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Connects through existing phone lines using dial-up modem.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Cheapest. </a:t>
            </a:r>
          </a:p>
          <a:p>
            <a:pPr>
              <a:lnSpc>
                <a:spcPct val="150000"/>
              </a:lnSpc>
            </a:pPr>
            <a:r>
              <a:rPr lang="en-US" dirty="0"/>
              <a:t>• Must “dial-up” to connect to the Internet and disconnect when done.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Cannot use the Internet and phone line at the same time.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30815" r="28666" b="31496"/>
          <a:stretch/>
        </p:blipFill>
        <p:spPr bwMode="auto">
          <a:xfrm>
            <a:off x="2209800" y="4334510"/>
            <a:ext cx="4151948" cy="1990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36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80010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	</a:t>
            </a:r>
            <a:r>
              <a:rPr lang="en-US" b="1" dirty="0"/>
              <a:t>Digital Subscriber Line (DSL) </a:t>
            </a:r>
          </a:p>
          <a:p>
            <a:pPr>
              <a:lnSpc>
                <a:spcPct val="150000"/>
              </a:lnSpc>
            </a:pPr>
            <a:r>
              <a:rPr lang="en-US" dirty="0"/>
              <a:t>• Broadband – faster than dial-up connection. </a:t>
            </a:r>
          </a:p>
          <a:p>
            <a:pPr>
              <a:lnSpc>
                <a:spcPct val="150000"/>
              </a:lnSpc>
            </a:pPr>
            <a:r>
              <a:rPr lang="en-US" dirty="0"/>
              <a:t>• Connects through phone lines, but does not require phone service. </a:t>
            </a:r>
          </a:p>
          <a:p>
            <a:pPr>
              <a:lnSpc>
                <a:spcPct val="150000"/>
              </a:lnSpc>
            </a:pPr>
            <a:r>
              <a:rPr lang="en-US" dirty="0"/>
              <a:t>• Always on. </a:t>
            </a:r>
          </a:p>
          <a:p>
            <a:pPr>
              <a:lnSpc>
                <a:spcPct val="150000"/>
              </a:lnSpc>
            </a:pPr>
            <a:r>
              <a:rPr lang="en-US" dirty="0"/>
              <a:t>• Internet and phone can be used in the same time. </a:t>
            </a:r>
          </a:p>
          <a:p>
            <a:pPr>
              <a:lnSpc>
                <a:spcPct val="150000"/>
              </a:lnSpc>
            </a:pPr>
            <a:r>
              <a:rPr lang="en-US" dirty="0"/>
              <a:t>• Unavailable in many locations.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38874" r="34000" b="18459"/>
          <a:stretch/>
        </p:blipFill>
        <p:spPr bwMode="auto">
          <a:xfrm>
            <a:off x="5334000" y="3886200"/>
            <a:ext cx="3322955" cy="2306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67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146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20</cp:revision>
  <dcterms:created xsi:type="dcterms:W3CDTF">2018-11-14T09:22:20Z</dcterms:created>
  <dcterms:modified xsi:type="dcterms:W3CDTF">2018-12-23T20:15:42Z</dcterms:modified>
</cp:coreProperties>
</file>